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7" r:id="rId2"/>
    <p:sldId id="280" r:id="rId3"/>
    <p:sldId id="261" r:id="rId4"/>
    <p:sldId id="264" r:id="rId5"/>
    <p:sldId id="265" r:id="rId6"/>
    <p:sldId id="266" r:id="rId7"/>
    <p:sldId id="267" r:id="rId8"/>
    <p:sldId id="269" r:id="rId9"/>
    <p:sldId id="270" r:id="rId10"/>
    <p:sldId id="271" r:id="rId11"/>
    <p:sldId id="272" r:id="rId12"/>
    <p:sldId id="278" r:id="rId13"/>
    <p:sldId id="28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l/am06wTGJzBFbDW3oMdZQ==" hashData="o09CkD/jlK+z9uUR6RL2SV08BE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29F14-FD82-429A-85A6-303A9B3ABD6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84B02-CA0C-413F-8DB3-010093863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gif"/><Relationship Id="rId4" Type="http://schemas.openxmlformats.org/officeDocument/2006/relationships/image" Target="http://lisyonok.ucoz.ru/smilez/ogromniye/2787.gif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hyperlink" Target="http://fotki.yandex.ru/next/users/zin943/album/184583/view/559794?page=6" TargetMode="External"/><Relationship Id="rId3" Type="http://schemas.openxmlformats.org/officeDocument/2006/relationships/hyperlink" Target="http://liubavyshka.ru/photo/4-0-9110" TargetMode="External"/><Relationship Id="rId7" Type="http://schemas.openxmlformats.org/officeDocument/2006/relationships/hyperlink" Target="http://liubavyshka.ru/photo/104-0-3409" TargetMode="External"/><Relationship Id="rId12" Type="http://schemas.openxmlformats.org/officeDocument/2006/relationships/hyperlink" Target="http://www.e-neurocapitalhumano.org/imagenes/maestro-autoritario.jpg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11" Type="http://schemas.openxmlformats.org/officeDocument/2006/relationships/image" Target="../media/image3.gif"/><Relationship Id="rId5" Type="http://schemas.openxmlformats.org/officeDocument/2006/relationships/hyperlink" Target="http://liubavyshka.ru/photo/55-0-3327" TargetMode="External"/><Relationship Id="rId10" Type="http://schemas.openxmlformats.org/officeDocument/2006/relationships/image" Target="../media/image20.gif"/><Relationship Id="rId4" Type="http://schemas.openxmlformats.org/officeDocument/2006/relationships/image" Target="../media/image17.gif"/><Relationship Id="rId9" Type="http://schemas.openxmlformats.org/officeDocument/2006/relationships/hyperlink" Target="http://liubavyshka.ru/photo/55-0-1593" TargetMode="External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5688632" cy="165618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Автор</a:t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Яковлева Инна Игоревна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учитель начальных классов</a:t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МОУ «СОШ «Веста» г. Черноголовка</a:t>
            </a:r>
            <a:endParaRPr lang="ru-RU" sz="2000" dirty="0">
              <a:solidFill>
                <a:srgbClr val="002060"/>
              </a:solidFill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60848"/>
            <a:ext cx="9144000" cy="129614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Batang" pitchFamily="18" charset="-127"/>
                <a:cs typeface="Arial" pitchFamily="34" charset="0"/>
              </a:rPr>
              <a:t>Интерактивная </a:t>
            </a:r>
          </a:p>
          <a:p>
            <a:r>
              <a:rPr lang="ru-RU" sz="4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Batang" pitchFamily="18" charset="-127"/>
                <a:cs typeface="Arial" pitchFamily="34" charset="0"/>
              </a:rPr>
              <a:t>игра - раскраска</a:t>
            </a:r>
            <a:endParaRPr lang="ru-RU" sz="4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6176" y="4149080"/>
            <a:ext cx="76370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«Дикие звери»</a:t>
            </a:r>
            <a:endParaRPr lang="ru-RU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3" descr="3219499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0"/>
            <a:ext cx="3347864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 descr="G:\1. ИННА\4. КАРТИНКИ\ЖИВОТНЫЕ\3. звери ДИКИЕ\белки\белка (1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3F0"/>
              </a:clrFrom>
              <a:clrTo>
                <a:srgbClr val="F8F3F0">
                  <a:alpha val="0"/>
                </a:srgbClr>
              </a:clrTo>
            </a:clrChange>
            <a:grayscl/>
          </a:blip>
          <a:srcRect t="4851" r="4592"/>
          <a:stretch>
            <a:fillRect/>
          </a:stretch>
        </p:blipFill>
        <p:spPr bwMode="auto">
          <a:xfrm>
            <a:off x="1979712" y="0"/>
            <a:ext cx="5148064" cy="6858000"/>
          </a:xfrm>
          <a:prstGeom prst="rect">
            <a:avLst/>
          </a:prstGeom>
          <a:noFill/>
        </p:spPr>
      </p:pic>
      <p:pic>
        <p:nvPicPr>
          <p:cNvPr id="25" name="Picture 5" descr="G:\1. ИННА\4. КАРТИНКИ\ЖИВОТНЫЕ\3. звери ДИКИЕ\белки\белка (1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3F0"/>
              </a:clrFrom>
              <a:clrTo>
                <a:srgbClr val="F8F3F0">
                  <a:alpha val="0"/>
                </a:srgbClr>
              </a:clrTo>
            </a:clrChange>
          </a:blip>
          <a:srcRect t="4851" r="4592"/>
          <a:stretch>
            <a:fillRect/>
          </a:stretch>
        </p:blipFill>
        <p:spPr bwMode="auto">
          <a:xfrm>
            <a:off x="1979712" y="0"/>
            <a:ext cx="5148064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9" grpId="0" animBg="1"/>
      <p:bldP spid="10" grpId="0" animBg="1"/>
      <p:bldP spid="12" grpId="0" animBg="1"/>
      <p:bldP spid="22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G:\1. ИННА\4. КАРТИНКИ\ЖИВОТНЫЕ\3. звери ДИКИЕ\лиса\лиса (9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5E0DD"/>
              </a:clrFrom>
              <a:clrTo>
                <a:srgbClr val="E5E0DD">
                  <a:alpha val="0"/>
                </a:srgbClr>
              </a:clrTo>
            </a:clrChange>
            <a:grayscl/>
          </a:blip>
          <a:srcRect l="3646" b="4851"/>
          <a:stretch>
            <a:fillRect/>
          </a:stretch>
        </p:blipFill>
        <p:spPr bwMode="auto">
          <a:xfrm>
            <a:off x="2123728" y="0"/>
            <a:ext cx="5004048" cy="6882942"/>
          </a:xfrm>
          <a:prstGeom prst="snip1Rect">
            <a:avLst>
              <a:gd name="adj" fmla="val 41945"/>
            </a:avLst>
          </a:prstGeom>
          <a:noFill/>
        </p:spPr>
      </p:pic>
      <p:pic>
        <p:nvPicPr>
          <p:cNvPr id="23" name="Picture 10" descr="G:\1. ИННА\4. КАРТИНКИ\ЖИВОТНЫЕ\3. звери ДИКИЕ\лиса\лиса (9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5E0DD"/>
              </a:clrFrom>
              <a:clrTo>
                <a:srgbClr val="E5E0DD">
                  <a:alpha val="0"/>
                </a:srgbClr>
              </a:clrTo>
            </a:clrChange>
          </a:blip>
          <a:srcRect l="3646" r="2070" b="4851"/>
          <a:stretch>
            <a:fillRect/>
          </a:stretch>
        </p:blipFill>
        <p:spPr bwMode="auto">
          <a:xfrm>
            <a:off x="2123728" y="-24942"/>
            <a:ext cx="4968552" cy="6882942"/>
          </a:xfrm>
          <a:prstGeom prst="snip1Rect">
            <a:avLst>
              <a:gd name="adj" fmla="val 41945"/>
            </a:avLst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10" grpId="0" animBg="1"/>
      <p:bldP spid="12" grpId="0" animBg="1"/>
      <p:bldP spid="22" grpId="0" animBg="1"/>
      <p:bldP spid="21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/>
          <p:cNvSpPr>
            <a:spLocks noChangeArrowheads="1" noChangeShapeType="1" noTextEdit="1"/>
          </p:cNvSpPr>
          <p:nvPr/>
        </p:nvSpPr>
        <p:spPr bwMode="auto">
          <a:xfrm>
            <a:off x="467544" y="476672"/>
            <a:ext cx="7848872" cy="295232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r>
              <a:rPr lang="ru-RU" sz="3600" i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Молодец</a:t>
            </a:r>
            <a:r>
              <a:rPr lang="ru-RU" sz="3600" i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Georgia"/>
              </a:rPr>
              <a:t>!</a:t>
            </a:r>
            <a:endParaRPr lang="ru-RU" sz="3600" i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0501">
                    <a:srgbClr val="0819FB"/>
                  </a:gs>
                  <a:gs pos="17500">
                    <a:srgbClr val="1A8D48"/>
                  </a:gs>
                  <a:gs pos="25999">
                    <a:srgbClr val="FFFF00"/>
                  </a:gs>
                  <a:gs pos="36501">
                    <a:srgbClr val="EE3F17"/>
                  </a:gs>
                  <a:gs pos="44000">
                    <a:srgbClr val="E81766"/>
                  </a:gs>
                  <a:gs pos="50000">
                    <a:srgbClr val="A603AB"/>
                  </a:gs>
                  <a:gs pos="56000">
                    <a:srgbClr val="E81766"/>
                  </a:gs>
                  <a:gs pos="63499">
                    <a:srgbClr val="EE3F17"/>
                  </a:gs>
                  <a:gs pos="74001">
                    <a:srgbClr val="FFFF00"/>
                  </a:gs>
                  <a:gs pos="82500">
                    <a:srgbClr val="1A8D48"/>
                  </a:gs>
                  <a:gs pos="89500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Georgia"/>
            </a:endParaRPr>
          </a:p>
        </p:txBody>
      </p:sp>
      <p:pic>
        <p:nvPicPr>
          <p:cNvPr id="4" name="Picture 11" descr="http://lisyonok.ucoz.ru/smilez/ogromniye/2787.g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987824" y="4293096"/>
            <a:ext cx="2889493" cy="2100234"/>
          </a:xfrm>
          <a:prstGeom prst="rect">
            <a:avLst/>
          </a:prstGeom>
          <a:noFill/>
        </p:spPr>
      </p:pic>
      <p:pic>
        <p:nvPicPr>
          <p:cNvPr id="5" name="Picture 6" descr="G:\1. ИННА\4. КАРТИНКИ\СМАЙЛИКИ, ЗНАКИ\желтые смайлы ДВ\AllSmail (95)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2852936"/>
            <a:ext cx="2736304" cy="2736304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 flipH="1">
            <a:off x="0" y="2852936"/>
            <a:ext cx="2195736" cy="914400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0" y="2996952"/>
            <a:ext cx="914400" cy="914400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6" descr="G:\1. ИННА\4. КАРТИНКИ\СМАЙЛИКИ, ЗНАКИ\желтые смайлы ДВ\AllSmail (95)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2924944"/>
            <a:ext cx="2736304" cy="2736304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6552728" y="2924944"/>
            <a:ext cx="2195736" cy="914400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>
            <a:off x="7834064" y="3068960"/>
            <a:ext cx="914400" cy="914400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" action="ppaction://hlinkshowjump?jump=endshow" highlightClick="1"/>
          </p:cNvPr>
          <p:cNvSpPr/>
          <p:nvPr/>
        </p:nvSpPr>
        <p:spPr>
          <a:xfrm>
            <a:off x="7884368" y="5877272"/>
            <a:ext cx="898400" cy="754384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323528" y="5877272"/>
            <a:ext cx="792088" cy="682376"/>
          </a:xfrm>
          <a:prstGeom prst="actionButtonRetur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Источники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712968" cy="3744416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002060"/>
                </a:solidFill>
              </a:rPr>
              <a:t>1. картинки отсканированы из книги-раскраски Светланы </a:t>
            </a:r>
            <a:r>
              <a:rPr lang="ru-RU" sz="2000" dirty="0" err="1" smtClean="0">
                <a:solidFill>
                  <a:srgbClr val="002060"/>
                </a:solidFill>
              </a:rPr>
              <a:t>Вохринцевой</a:t>
            </a:r>
            <a:r>
              <a:rPr lang="ru-RU" sz="2000" dirty="0" smtClean="0">
                <a:solidFill>
                  <a:srgbClr val="002060"/>
                </a:solidFill>
              </a:rPr>
              <a:t> «Дикие звери» из серии «Познавательная и обучающая книжка-раскраска для детей  дошкольного и младшего школьного возраста», издательство «Страна Фантазия»;</a:t>
            </a:r>
          </a:p>
          <a:p>
            <a:pPr algn="l"/>
            <a:r>
              <a:rPr lang="ru-RU" sz="2000" dirty="0" smtClean="0">
                <a:solidFill>
                  <a:srgbClr val="002060"/>
                </a:solidFill>
              </a:rPr>
              <a:t>2. </a:t>
            </a:r>
          </a:p>
          <a:p>
            <a:pPr algn="l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7884368" y="5877272"/>
            <a:ext cx="898400" cy="754384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23528" y="5877272"/>
            <a:ext cx="792088" cy="682376"/>
          </a:xfrm>
          <a:prstGeom prst="actionButtonRetur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492896"/>
            <a:ext cx="3802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http://liubavyshka.ru/photo/4-0-9110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2" descr="C:\Users\инна\Desktop\победитель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276872"/>
            <a:ext cx="787141" cy="57606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11560" y="2924944"/>
            <a:ext cx="391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http://liubavyshka.ru/photo/55-0-3327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Picture 2" descr="C:\Users\инна\Desktop\браво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2636912"/>
            <a:ext cx="655696" cy="64807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11560" y="3429000"/>
            <a:ext cx="403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http://liubavyshka.ru/photo/104-0-3409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" name="Picture 3" descr="C:\Users\инна\Desktop\думаю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3284984"/>
            <a:ext cx="504056" cy="5250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83568" y="3933056"/>
            <a:ext cx="391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9"/>
              </a:rPr>
              <a:t>http://liubavyshka.ru/photo/55-0-1593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Picture 4" descr="C:\Users\инна\Desktop\во!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3645024"/>
            <a:ext cx="648072" cy="648072"/>
          </a:xfrm>
          <a:prstGeom prst="rect">
            <a:avLst/>
          </a:prstGeom>
          <a:noFill/>
        </p:spPr>
      </p:pic>
      <p:pic>
        <p:nvPicPr>
          <p:cNvPr id="14" name="Picture 4" descr="02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12360" y="4221088"/>
            <a:ext cx="532201" cy="50405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83568" y="4365104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2"/>
              </a:rPr>
              <a:t>http://www.e-neurocapitalhumano.org/imagenes/maestro-autoritario.jpg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83568" y="486916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3"/>
              </a:rPr>
              <a:t>http://fotki.yandex.ru/next/users/zin943/album/184583/view/559794?page=6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8" name="Picture 3" descr="32194995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72400" y="4941168"/>
            <a:ext cx="765358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02657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Дорогой друг  ,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хорошо ли </a:t>
            </a:r>
            <a:r>
              <a:rPr lang="ru-RU" sz="4000" smtClean="0">
                <a:solidFill>
                  <a:srgbClr val="002060"/>
                </a:solidFill>
              </a:rPr>
              <a:t>ты знаешь </a:t>
            </a:r>
            <a:r>
              <a:rPr lang="ru-RU" sz="4000" dirty="0" smtClean="0">
                <a:solidFill>
                  <a:srgbClr val="002060"/>
                </a:solidFill>
              </a:rPr>
              <a:t>животных, живущих в наших подмосковных лесах?  Узнай животное, которое изображено на картинке слайда и нажми кнопку с его названием.  За правильный ответ  тебя ждёт сюрприз . Для перехода на следующий слайд кликни на        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92" name="Picture 4" descr="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549656"/>
            <a:ext cx="2088232" cy="1977798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7596336" y="4293096"/>
            <a:ext cx="762384" cy="360040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00571" y="5085184"/>
            <a:ext cx="5139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ЖЕЛАЮ  У</a:t>
            </a:r>
            <a:r>
              <a:rPr lang="ru-RU" sz="54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ДАЧИ!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164288" y="5949280"/>
            <a:ext cx="1338448" cy="504056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ведения 7">
            <a:hlinkClick r:id="rId4" action="ppaction://hlinksldjump" highlightClick="1"/>
          </p:cNvPr>
          <p:cNvSpPr/>
          <p:nvPr/>
        </p:nvSpPr>
        <p:spPr>
          <a:xfrm>
            <a:off x="251520" y="260648"/>
            <a:ext cx="504056" cy="476672"/>
          </a:xfrm>
          <a:prstGeom prst="actionButtonInformati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G:\1. ИННА\4. КАРТИНКИ\ЖИВОТНЫЕ\3. звери ДИКИЕ\олень\олень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 t="1370" b="2740"/>
          <a:stretch>
            <a:fillRect/>
          </a:stretch>
        </p:blipFill>
        <p:spPr bwMode="auto">
          <a:xfrm>
            <a:off x="2195736" y="188640"/>
            <a:ext cx="4968552" cy="6669360"/>
          </a:xfrm>
          <a:prstGeom prst="rect">
            <a:avLst/>
          </a:prstGeom>
          <a:noFill/>
        </p:spPr>
      </p:pic>
      <p:pic>
        <p:nvPicPr>
          <p:cNvPr id="4" name="Picture 14" descr="G:\1. ИННА\4. КАРТИНКИ\ЖИВОТНЫЕ\3. звери ДИКИЕ\олень\олень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70" b="2740"/>
          <a:stretch>
            <a:fillRect/>
          </a:stretch>
        </p:blipFill>
        <p:spPr bwMode="auto">
          <a:xfrm>
            <a:off x="2195736" y="188640"/>
            <a:ext cx="4968552" cy="666936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2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G:\1. ИННА\4. КАРТИНКИ\ЖИВОТНЫЕ\3. звери ДИКИЕ\бобр\бобр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4F1"/>
              </a:clrFrom>
              <a:clrTo>
                <a:srgbClr val="F9F4F1">
                  <a:alpha val="0"/>
                </a:srgbClr>
              </a:clrTo>
            </a:clrChange>
            <a:grayscl/>
          </a:blip>
          <a:srcRect b="4626"/>
          <a:stretch>
            <a:fillRect/>
          </a:stretch>
        </p:blipFill>
        <p:spPr bwMode="auto">
          <a:xfrm>
            <a:off x="2123728" y="0"/>
            <a:ext cx="5184576" cy="6858000"/>
          </a:xfrm>
          <a:prstGeom prst="rect">
            <a:avLst/>
          </a:prstGeom>
          <a:noFill/>
        </p:spPr>
      </p:pic>
      <p:pic>
        <p:nvPicPr>
          <p:cNvPr id="19" name="Picture 3" descr="G:\1. ИННА\4. КАРТИНКИ\ЖИВОТНЫЕ\3. звери ДИКИЕ\бобр\бобр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4F1"/>
              </a:clrFrom>
              <a:clrTo>
                <a:srgbClr val="F9F4F1">
                  <a:alpha val="0"/>
                </a:srgbClr>
              </a:clrTo>
            </a:clrChange>
          </a:blip>
          <a:srcRect b="4626"/>
          <a:stretch>
            <a:fillRect/>
          </a:stretch>
        </p:blipFill>
        <p:spPr bwMode="auto">
          <a:xfrm>
            <a:off x="2123728" y="0"/>
            <a:ext cx="5184576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1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G:\1. ИННА\4. КАРТИНКИ\ЖИВОТНЫЕ\3. звери ДИКИЕ\медведь\медведь (15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5F2"/>
              </a:clrFrom>
              <a:clrTo>
                <a:srgbClr val="FAF5F2">
                  <a:alpha val="0"/>
                </a:srgbClr>
              </a:clrTo>
            </a:clrChange>
            <a:grayscl/>
          </a:blip>
          <a:srcRect l="8077" t="8001" r="3575"/>
          <a:stretch>
            <a:fillRect/>
          </a:stretch>
        </p:blipFill>
        <p:spPr bwMode="auto">
          <a:xfrm>
            <a:off x="2195736" y="0"/>
            <a:ext cx="5081292" cy="6858000"/>
          </a:xfrm>
          <a:prstGeom prst="rect">
            <a:avLst/>
          </a:prstGeom>
          <a:noFill/>
        </p:spPr>
      </p:pic>
      <p:pic>
        <p:nvPicPr>
          <p:cNvPr id="19" name="Picture 13" descr="G:\1. ИННА\4. КАРТИНКИ\ЖИВОТНЫЕ\3. звери ДИКИЕ\медведь\медведь (15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5F2"/>
              </a:clrFrom>
              <a:clrTo>
                <a:srgbClr val="FAF5F2">
                  <a:alpha val="0"/>
                </a:srgbClr>
              </a:clrTo>
            </a:clrChange>
          </a:blip>
          <a:srcRect l="8077" t="8001" r="3575"/>
          <a:stretch>
            <a:fillRect/>
          </a:stretch>
        </p:blipFill>
        <p:spPr bwMode="auto">
          <a:xfrm>
            <a:off x="2195736" y="0"/>
            <a:ext cx="5081292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G:\1. ИННА\4. КАРТИНКИ\ЖИВОТНЫЕ\3. звери ДИКИЕ\волк\волк (4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6F3"/>
              </a:clrFrom>
              <a:clrTo>
                <a:srgbClr val="FAF6F3">
                  <a:alpha val="0"/>
                </a:srgbClr>
              </a:clrTo>
            </a:clrChange>
            <a:grayscl/>
          </a:blip>
          <a:srcRect t="4851" r="3604" b="4851"/>
          <a:stretch>
            <a:fillRect/>
          </a:stretch>
        </p:blipFill>
        <p:spPr bwMode="auto">
          <a:xfrm>
            <a:off x="2051720" y="0"/>
            <a:ext cx="5400600" cy="6858000"/>
          </a:xfrm>
          <a:prstGeom prst="rect">
            <a:avLst/>
          </a:prstGeom>
          <a:noFill/>
        </p:spPr>
      </p:pic>
      <p:pic>
        <p:nvPicPr>
          <p:cNvPr id="19" name="Picture 6" descr="G:\1. ИННА\4. КАРТИНКИ\ЖИВОТНЫЕ\3. звери ДИКИЕ\волк\волк (4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6F3"/>
              </a:clrFrom>
              <a:clrTo>
                <a:srgbClr val="FAF6F3">
                  <a:alpha val="0"/>
                </a:srgbClr>
              </a:clrTo>
            </a:clrChange>
          </a:blip>
          <a:srcRect t="4851" r="3604" b="4851"/>
          <a:stretch>
            <a:fillRect/>
          </a:stretch>
        </p:blipFill>
        <p:spPr bwMode="auto">
          <a:xfrm>
            <a:off x="2051720" y="0"/>
            <a:ext cx="54006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2" grpId="0" animBg="1"/>
      <p:bldP spid="22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G:\1. ИННА\4. КАРТИНКИ\ЖИВОТНЫЕ\3. звери ДИКИЕ\лось\лось (4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6F3"/>
              </a:clrFrom>
              <a:clrTo>
                <a:srgbClr val="FBF6F3">
                  <a:alpha val="0"/>
                </a:srgbClr>
              </a:clrTo>
            </a:clrChange>
            <a:grayscl/>
          </a:blip>
          <a:srcRect l="3425" t="2751" r="1778" b="10296"/>
          <a:stretch>
            <a:fillRect/>
          </a:stretch>
        </p:blipFill>
        <p:spPr bwMode="auto">
          <a:xfrm>
            <a:off x="2267744" y="0"/>
            <a:ext cx="4968552" cy="6858000"/>
          </a:xfrm>
          <a:prstGeom prst="rect">
            <a:avLst/>
          </a:prstGeom>
          <a:noFill/>
        </p:spPr>
      </p:pic>
      <p:pic>
        <p:nvPicPr>
          <p:cNvPr id="23" name="Picture 2" descr="G:\1. ИННА\4. КАРТИНКИ\ЖИВОТНЫЕ\3. звери ДИКИЕ\лось\лось (4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6F3"/>
              </a:clrFrom>
              <a:clrTo>
                <a:srgbClr val="FBF6F3">
                  <a:alpha val="0"/>
                </a:srgbClr>
              </a:clrTo>
            </a:clrChange>
          </a:blip>
          <a:srcRect l="3425" t="2751" r="1778" b="10296"/>
          <a:stretch>
            <a:fillRect/>
          </a:stretch>
        </p:blipFill>
        <p:spPr bwMode="auto">
          <a:xfrm>
            <a:off x="2267744" y="0"/>
            <a:ext cx="4968552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22" grpId="0" animBg="1"/>
      <p:bldP spid="21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 descr="G:\1. ИННА\4. КАРТИНКИ\ЖИВОТНЫЕ\3. звери ДИКИЕ\рысь\рысь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EFEC"/>
              </a:clrFrom>
              <a:clrTo>
                <a:srgbClr val="F4EFEC">
                  <a:alpha val="0"/>
                </a:srgbClr>
              </a:clrTo>
            </a:clrChange>
            <a:grayscl/>
          </a:blip>
          <a:srcRect t="6951" b="4851"/>
          <a:stretch>
            <a:fillRect/>
          </a:stretch>
        </p:blipFill>
        <p:spPr bwMode="auto">
          <a:xfrm>
            <a:off x="2339752" y="0"/>
            <a:ext cx="4897871" cy="6858000"/>
          </a:xfrm>
          <a:prstGeom prst="rect">
            <a:avLst/>
          </a:prstGeom>
          <a:noFill/>
        </p:spPr>
      </p:pic>
      <p:pic>
        <p:nvPicPr>
          <p:cNvPr id="24" name="Picture 17" descr="G:\1. ИННА\4. КАРТИНКИ\ЖИВОТНЫЕ\3. звери ДИКИЕ\рысь\рысь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EFEC"/>
              </a:clrFrom>
              <a:clrTo>
                <a:srgbClr val="F4EFEC">
                  <a:alpha val="0"/>
                </a:srgbClr>
              </a:clrTo>
            </a:clrChange>
          </a:blip>
          <a:srcRect t="6951" b="4851"/>
          <a:stretch>
            <a:fillRect/>
          </a:stretch>
        </p:blipFill>
        <p:spPr bwMode="auto">
          <a:xfrm>
            <a:off x="2339752" y="0"/>
            <a:ext cx="4897871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9" grpId="0" animBg="1"/>
      <p:bldP spid="12" grpId="0" animBg="1"/>
      <p:bldP spid="22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3" descr="G:\1. ИННА\4. КАРТИНКИ\ЖИВОТНЫЕ\3. звери ДИКИЕ\еж\еж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 t="2751"/>
          <a:stretch>
            <a:fillRect/>
          </a:stretch>
        </p:blipFill>
        <p:spPr bwMode="auto">
          <a:xfrm>
            <a:off x="2267744" y="0"/>
            <a:ext cx="4999109" cy="6858000"/>
          </a:xfrm>
          <a:prstGeom prst="rect">
            <a:avLst/>
          </a:prstGeom>
          <a:noFill/>
        </p:spPr>
      </p:pic>
      <p:pic>
        <p:nvPicPr>
          <p:cNvPr id="23" name="Picture 23" descr="G:\1. ИННА\4. КАРТИНКИ\ЖИВОТНЫЕ\3. звери ДИКИЕ\еж\еж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1"/>
          <a:stretch>
            <a:fillRect/>
          </a:stretch>
        </p:blipFill>
        <p:spPr bwMode="auto">
          <a:xfrm>
            <a:off x="2267744" y="0"/>
            <a:ext cx="4999109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16288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БОБР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62068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БЕЛКА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09120"/>
            <a:ext cx="22322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МЕДВЕДЬ</a:t>
            </a:r>
            <a:endParaRPr lang="ru-RU" sz="1400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3501008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ЁЖ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ЛИСА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551723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РЫСЬ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20272" y="3429000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ЛОСЬ</a:t>
            </a:r>
            <a:endParaRPr lang="ru-RU" b="1" dirty="0"/>
          </a:p>
        </p:txBody>
      </p:sp>
      <p:pic>
        <p:nvPicPr>
          <p:cNvPr id="18" name="Picture 9" descr="G:\1. ИННА\4. КАРТИНКИ\СМАЙЛИКИ, ЗНАКИ\желтые смайлы ДВ\AllSmail (5)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836712"/>
            <a:ext cx="1525393" cy="1590304"/>
          </a:xfrm>
          <a:prstGeom prst="rect">
            <a:avLst/>
          </a:prstGeom>
          <a:noFill/>
        </p:spPr>
      </p:pic>
      <p:pic>
        <p:nvPicPr>
          <p:cNvPr id="20" name="Picture 8" descr="G:\1. ИННА\4. КАРТИНКИ\СМАЙЛИКИ, ЗНАКИ\желтые смайлы ДВ\AllSmail (62)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76672"/>
            <a:ext cx="1916832" cy="1916832"/>
          </a:xfrm>
          <a:prstGeom prst="rect">
            <a:avLst/>
          </a:prstGeom>
          <a:noFill/>
        </p:spPr>
      </p:pic>
      <p:sp>
        <p:nvSpPr>
          <p:cNvPr id="22" name="Стрелка вправо 21">
            <a:hlinkClick r:id="rId5" action="ppaction://hlinksldjump"/>
          </p:cNvPr>
          <p:cNvSpPr/>
          <p:nvPr/>
        </p:nvSpPr>
        <p:spPr>
          <a:xfrm>
            <a:off x="7596336" y="2636912"/>
            <a:ext cx="978408" cy="484632"/>
          </a:xfrm>
          <a:prstGeom prst="rightArrow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20272" y="4437112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ОЛЕНЬ</a:t>
            </a:r>
            <a:endParaRPr lang="ru-RU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3528" y="2564904"/>
            <a:ext cx="194421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ВОЛК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22" grpId="0" animBg="1"/>
      <p:bldP spid="21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151</Words>
  <Application>Microsoft Office PowerPoint</Application>
  <PresentationFormat>Экран 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Автор Яковлева Инна Игоревна учитель начальных классов МОУ «СОШ «Веста» г. Черноголовка</vt:lpstr>
      <vt:lpstr>Дорогой друг  ,  хорошо ли ты знаешь животных, живущих в наших подмосковных лесах?  Узнай животное, которое изображено на картинке слайда и нажми кнопку с его названием.  За правильный ответ  тебя ждёт сюрприз . Для перехода на следующий слайд кликни на    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</dc:creator>
  <cp:lastModifiedBy>инна</cp:lastModifiedBy>
  <cp:revision>91</cp:revision>
  <dcterms:created xsi:type="dcterms:W3CDTF">2014-07-28T19:01:48Z</dcterms:created>
  <dcterms:modified xsi:type="dcterms:W3CDTF">2014-08-11T11:28:52Z</dcterms:modified>
</cp:coreProperties>
</file>